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1" r:id="rId4"/>
    <p:sldId id="259" r:id="rId5"/>
    <p:sldId id="258" r:id="rId6"/>
    <p:sldId id="260" r:id="rId7"/>
    <p:sldId id="262" r:id="rId8"/>
    <p:sldId id="270" r:id="rId9"/>
    <p:sldId id="274" r:id="rId10"/>
    <p:sldId id="267" r:id="rId11"/>
    <p:sldId id="257" r:id="rId12"/>
    <p:sldId id="269" r:id="rId13"/>
    <p:sldId id="272" r:id="rId14"/>
    <p:sldId id="268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2E07-12E4-2647-9219-89000250915F}" type="datetimeFigureOut">
              <a:rPr lang="en-US" smtClean="0"/>
              <a:t>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C637-DDF9-DE4F-A5FF-781757C6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C637-DDF9-DE4F-A5FF-781757C615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A016-3C7A-A147-84AC-B87A52095973}" type="datetimeFigureOut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08EA-DEED-C14A-89F6-0ED8A36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0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117871" y="2042165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Cuba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996335" y="2748563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Haiti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634498" y="2547425"/>
            <a:ext cx="26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República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Dominicana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401062" y="3296162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Puerto Rico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226853" y="639553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Bahamas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608033" y="362554"/>
            <a:ext cx="274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El Caribe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500144" y="5909881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Venezuela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15413" y="4675408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Nicaragua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5241" y="4100520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Honduras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297550" y="5872447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Costa Rica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744026" y="6088355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Panamá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04202" y="272403"/>
            <a:ext cx="203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Estados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Unidos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868043" y="3296162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Jamaica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110742" y="2226831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México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 descr="pink-arrow-h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39304">
            <a:off x="6901202" y="5684949"/>
            <a:ext cx="1173436" cy="558018"/>
          </a:xfrm>
          <a:prstGeom prst="rect">
            <a:avLst/>
          </a:prstGeom>
        </p:spPr>
      </p:pic>
      <p:pic>
        <p:nvPicPr>
          <p:cNvPr id="20" name="Picture 19" descr="pink-arrow-h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95961">
            <a:off x="7488590" y="4396399"/>
            <a:ext cx="1173436" cy="558018"/>
          </a:xfrm>
          <a:prstGeom prst="rect">
            <a:avLst/>
          </a:prstGeom>
        </p:spPr>
      </p:pic>
      <p:pic>
        <p:nvPicPr>
          <p:cNvPr id="21" name="Picture 20" descr="pink-arrow-h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68794">
            <a:off x="6821891" y="3082532"/>
            <a:ext cx="1173436" cy="587546"/>
          </a:xfrm>
          <a:prstGeom prst="rect">
            <a:avLst/>
          </a:prstGeom>
        </p:spPr>
      </p:pic>
      <p:pic>
        <p:nvPicPr>
          <p:cNvPr id="22" name="Picture 21" descr="pink-arrow-hi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33957" flipV="1">
            <a:off x="5336685" y="2774812"/>
            <a:ext cx="1173436" cy="666728"/>
          </a:xfrm>
          <a:prstGeom prst="rect">
            <a:avLst/>
          </a:prstGeom>
        </p:spPr>
      </p:pic>
      <p:pic>
        <p:nvPicPr>
          <p:cNvPr id="23" name="Picture 22" descr="pink-arrow-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12504" flipV="1">
            <a:off x="3533634" y="2323683"/>
            <a:ext cx="1173436" cy="458334"/>
          </a:xfrm>
          <a:prstGeom prst="rect">
            <a:avLst/>
          </a:prstGeom>
        </p:spPr>
      </p:pic>
      <p:pic>
        <p:nvPicPr>
          <p:cNvPr id="24" name="Picture 23" descr="pink-arrow-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32129" flipV="1">
            <a:off x="3861187" y="1694736"/>
            <a:ext cx="1173436" cy="45833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 rot="20888712">
            <a:off x="7210682" y="2911276"/>
            <a:ext cx="1660740" cy="32240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6006624">
            <a:off x="6217181" y="4151691"/>
            <a:ext cx="971441" cy="24920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flipH="1">
            <a:off x="3559696" y="3670146"/>
            <a:ext cx="27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Los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Taínos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pink-arrow-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18718" flipV="1">
            <a:off x="3607160" y="3027981"/>
            <a:ext cx="1173436" cy="4583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6376934" y="5044740"/>
            <a:ext cx="26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Antillas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2195573" y="4516158"/>
            <a:ext cx="26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El Mar Caribe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70137" y="1305933"/>
            <a:ext cx="26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El </a:t>
            </a:r>
            <a:r>
              <a:rPr lang="en-US" sz="2400" i="1" dirty="0" err="1">
                <a:solidFill>
                  <a:srgbClr val="0000FF"/>
                </a:solidFill>
              </a:rPr>
              <a:t>O</a:t>
            </a:r>
            <a:r>
              <a:rPr lang="en-US" sz="2400" i="1" dirty="0" err="1" smtClean="0">
                <a:solidFill>
                  <a:srgbClr val="0000FF"/>
                </a:solidFill>
              </a:rPr>
              <a:t>céano</a:t>
            </a:r>
            <a:r>
              <a:rPr lang="en-US" sz="2400" i="1" dirty="0" smtClean="0">
                <a:solidFill>
                  <a:srgbClr val="0000FF"/>
                </a:solidFill>
              </a:rPr>
              <a:t> Atlántico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-110742" y="3335531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Belice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853007" y="6279213"/>
            <a:ext cx="12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Colombia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 animBg="1"/>
      <p:bldP spid="28" grpId="1" animBg="1"/>
      <p:bldP spid="29" grpId="0" animBg="1"/>
      <p:bldP spid="29" grpId="1" animBg="1"/>
      <p:bldP spid="30" grpId="0"/>
      <p:bldP spid="27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89496174_47566efb3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04169218_56221f379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6" y="0"/>
            <a:ext cx="836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510886023_e693b93d7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3" y="0"/>
            <a:ext cx="7928429" cy="69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tec_smallpox wiki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0"/>
            <a:ext cx="933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510885763_d055c167f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1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04437247_67e898699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nes-sucre-Geor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77800"/>
            <a:ext cx="88011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300px-Taino_cano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43" y="-136675"/>
            <a:ext cx="4553857" cy="3870778"/>
          </a:xfrm>
          <a:prstGeom prst="rect">
            <a:avLst/>
          </a:prstGeom>
        </p:spPr>
      </p:pic>
      <p:pic>
        <p:nvPicPr>
          <p:cNvPr id="3" name="Picture 2" descr="canoe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99946"/>
            <a:ext cx="9144000" cy="3158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714" y="1270000"/>
            <a:ext cx="301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Los </a:t>
            </a:r>
            <a:r>
              <a:rPr lang="en-US" sz="3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Taínos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441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tjanus_campechanu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4323654" cy="3480441"/>
          </a:xfrm>
          <a:prstGeom prst="rect">
            <a:avLst/>
          </a:prstGeom>
        </p:spPr>
      </p:pic>
      <p:pic>
        <p:nvPicPr>
          <p:cNvPr id="4" name="Picture 3" descr="FL_fig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4322"/>
            <a:ext cx="4860166" cy="3603678"/>
          </a:xfrm>
          <a:prstGeom prst="rect">
            <a:avLst/>
          </a:prstGeom>
        </p:spPr>
      </p:pic>
      <p:pic>
        <p:nvPicPr>
          <p:cNvPr id="5" name="Picture 4" descr="Chelonia_mydas_got_to_the_surface_to_brea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19" y="3480441"/>
            <a:ext cx="4503411" cy="3377559"/>
          </a:xfrm>
          <a:prstGeom prst="rect">
            <a:avLst/>
          </a:prstGeom>
        </p:spPr>
      </p:pic>
      <p:pic>
        <p:nvPicPr>
          <p:cNvPr id="3" name="Picture 2" descr="Sea_shell_(Trinidad_&amp;_Tobago_2009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618" y="0"/>
            <a:ext cx="5082611" cy="35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2672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IMG_04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25825"/>
            <a:ext cx="544252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ack_Turtle_Bea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0"/>
            <a:ext cx="4876800" cy="3251200"/>
          </a:xfrm>
          <a:prstGeom prst="rect">
            <a:avLst/>
          </a:prstGeom>
        </p:spPr>
      </p:pic>
      <p:pic>
        <p:nvPicPr>
          <p:cNvPr id="5" name="Picture 4" descr="Ipomoea_batatas_0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412" y="3251200"/>
            <a:ext cx="480458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lynnfernandez:Desktop:Pineapple_and_cross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793" y="-197255"/>
            <a:ext cx="4134208" cy="705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G_17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7548"/>
            <a:ext cx="5009792" cy="33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uava_bangalo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09792" cy="37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ando_casab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2" name="Picture 1" descr="Manihot_esculenta_-_cross_section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559" y="1"/>
            <a:ext cx="3648442" cy="24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463" y="3045939"/>
            <a:ext cx="410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Los </a:t>
            </a:r>
            <a:r>
              <a:rPr lang="en-US" sz="3600" dirty="0" err="1" smtClean="0">
                <a:latin typeface="Century Gothic"/>
                <a:cs typeface="Century Gothic"/>
              </a:rPr>
              <a:t>instrumentos</a:t>
            </a:r>
            <a:r>
              <a:rPr lang="en-US" sz="3600" dirty="0" smtClean="0">
                <a:latin typeface="Century Gothic"/>
                <a:cs typeface="Century Gothic"/>
              </a:rPr>
              <a:t> de los </a:t>
            </a:r>
            <a:r>
              <a:rPr lang="en-US" sz="3600" dirty="0" err="1" smtClean="0">
                <a:latin typeface="Century Gothic"/>
                <a:cs typeface="Century Gothic"/>
              </a:rPr>
              <a:t>Taínos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7"/>
            <a:ext cx="4266128" cy="32517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931" y="0"/>
            <a:ext cx="2535069" cy="30166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332" y="2411683"/>
            <a:ext cx="2378049" cy="1922791"/>
          </a:xfrm>
          <a:prstGeom prst="rect">
            <a:avLst/>
          </a:prstGeom>
        </p:spPr>
      </p:pic>
      <p:pic>
        <p:nvPicPr>
          <p:cNvPr id="7" name="Picture 6" descr="c95450536f28e936dd54611a12af546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495" y="4334475"/>
            <a:ext cx="3655506" cy="2523525"/>
          </a:xfrm>
          <a:prstGeom prst="rect">
            <a:avLst/>
          </a:prstGeom>
        </p:spPr>
      </p:pic>
      <p:pic>
        <p:nvPicPr>
          <p:cNvPr id="8" name="Picture 7" descr="Sambaballen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" y="4333061"/>
            <a:ext cx="2112135" cy="2523525"/>
          </a:xfrm>
          <a:prstGeom prst="rect">
            <a:avLst/>
          </a:prstGeom>
        </p:spPr>
      </p:pic>
      <p:pic>
        <p:nvPicPr>
          <p:cNvPr id="9" name="Picture 8" descr="Sea_shell_(Trinidad_&amp;_Tobago_2009)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6"/>
          <a:stretch/>
        </p:blipFill>
        <p:spPr>
          <a:xfrm>
            <a:off x="2112135" y="4334475"/>
            <a:ext cx="3376360" cy="252211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28" y="0"/>
            <a:ext cx="2746283" cy="2996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75" y="3263614"/>
            <a:ext cx="123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Century Gothic"/>
              </a:rPr>
              <a:t>g</a:t>
            </a:r>
            <a:r>
              <a:rPr lang="en-US" sz="2800" dirty="0" err="1" smtClean="0">
                <a:latin typeface="+mj-lt"/>
                <a:cs typeface="Century Gothic"/>
              </a:rPr>
              <a:t>üiro</a:t>
            </a:r>
            <a:endParaRPr lang="en-US" sz="2800" dirty="0">
              <a:latin typeface="+mj-lt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74" y="3809841"/>
            <a:ext cx="18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Century Gothic"/>
              </a:rPr>
              <a:t>m</a:t>
            </a:r>
            <a:r>
              <a:rPr lang="en-US" sz="2800" dirty="0" smtClean="0">
                <a:latin typeface="+mj-lt"/>
                <a:cs typeface="Century Gothic"/>
              </a:rPr>
              <a:t>aracas</a:t>
            </a:r>
            <a:endParaRPr lang="en-US" sz="2800" dirty="0">
              <a:latin typeface="+mj-lt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8445" y="4333061"/>
            <a:ext cx="18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Century Gothic"/>
              </a:rPr>
              <a:t>conch</a:t>
            </a:r>
            <a:endParaRPr lang="en-US" sz="2800" dirty="0">
              <a:latin typeface="+mj-lt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4563" y="4396606"/>
            <a:ext cx="1829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latin typeface="+mj-lt"/>
                <a:cs typeface="Century Gothic"/>
              </a:rPr>
              <a:t>Flauta</a:t>
            </a:r>
            <a:endParaRPr lang="en-US" sz="2800" dirty="0" smtClean="0">
              <a:latin typeface="+mj-lt"/>
              <a:cs typeface="Century Gothic"/>
            </a:endParaRPr>
          </a:p>
          <a:p>
            <a:pPr algn="r"/>
            <a:r>
              <a:rPr lang="en-US" sz="2800" dirty="0" err="1" smtClean="0">
                <a:latin typeface="+mj-lt"/>
                <a:cs typeface="Century Gothic"/>
              </a:rPr>
              <a:t>tambor</a:t>
            </a:r>
            <a:endParaRPr lang="en-US" sz="2800" dirty="0">
              <a:latin typeface="+mj-lt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726" y="3529941"/>
            <a:ext cx="18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  <a:cs typeface="Century Gothic"/>
              </a:rPr>
              <a:t>caparazón</a:t>
            </a:r>
            <a:endParaRPr lang="en-US" sz="2800" dirty="0">
              <a:latin typeface="+mj-lt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741" y="2473064"/>
            <a:ext cx="255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  <a:cs typeface="Century Gothic"/>
              </a:rPr>
              <a:t>mayohuacan</a:t>
            </a:r>
            <a:endParaRPr lang="en-US" sz="28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750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04437247_67e898699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a4vb4AjW01qd3ppy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915"/>
            <a:ext cx="9144000" cy="64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5A4E25A23A94AAB7F0A36FDF32B9B" ma:contentTypeVersion="14" ma:contentTypeDescription="Create a new document." ma:contentTypeScope="" ma:versionID="a45811dc69873acc4a92b47d573b468d">
  <xsd:schema xmlns:xsd="http://www.w3.org/2001/XMLSchema" xmlns:xs="http://www.w3.org/2001/XMLSchema" xmlns:p="http://schemas.microsoft.com/office/2006/metadata/properties" xmlns:ns2="9011a211-2771-4c44-aa32-2e14a8b746c2" xmlns:ns3="ca45eab3-8b91-48d4-a447-06721131dcff" targetNamespace="http://schemas.microsoft.com/office/2006/metadata/properties" ma:root="true" ma:fieldsID="e7617ce3748240c2cd001d298a354ec1" ns2:_="" ns3:_="">
    <xsd:import namespace="9011a211-2771-4c44-aa32-2e14a8b746c2"/>
    <xsd:import namespace="ca45eab3-8b91-48d4-a447-06721131dc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1a211-2771-4c44-aa32-2e14a8b74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9ce95e-1345-4484-817e-41007f7553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5eab3-8b91-48d4-a447-06721131dc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4649e72-1dd1-4847-bfba-dfc7bd8464f7}" ma:internalName="TaxCatchAll" ma:showField="CatchAllData" ma:web="ca45eab3-8b91-48d4-a447-06721131dc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45eab3-8b91-48d4-a447-06721131dcff" xsi:nil="true"/>
    <lcf76f155ced4ddcb4097134ff3c332f xmlns="9011a211-2771-4c44-aa32-2e14a8b746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76BAB2-607B-4F9A-BFC6-8F66F2579AF9}"/>
</file>

<file path=customXml/itemProps2.xml><?xml version="1.0" encoding="utf-8"?>
<ds:datastoreItem xmlns:ds="http://schemas.openxmlformats.org/officeDocument/2006/customXml" ds:itemID="{6D1A27BD-A811-4B00-A95A-4F87667E4630}"/>
</file>

<file path=customXml/itemProps3.xml><?xml version="1.0" encoding="utf-8"?>
<ds:datastoreItem xmlns:ds="http://schemas.openxmlformats.org/officeDocument/2006/customXml" ds:itemID="{1C8932DB-AF37-431B-9B0A-65072B0A6642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46</Words>
  <Application>Microsoft Macintosh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Lynn Fernandez</dc:creator>
  <cp:keywords/>
  <dc:description/>
  <cp:lastModifiedBy>Microsoft Office User</cp:lastModifiedBy>
  <cp:revision>31</cp:revision>
  <dcterms:created xsi:type="dcterms:W3CDTF">2014-09-06T19:32:09Z</dcterms:created>
  <dcterms:modified xsi:type="dcterms:W3CDTF">2015-01-19T17:18:22Z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0x0101004E05A4E25A23A94AAB7F0A36FDF32B9B</vt:lpwstr>
  </property>
</Properties>
</file>